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3"/>
  </p:notesMasterIdLst>
  <p:sldIdLst>
    <p:sldId id="256" r:id="rId2"/>
    <p:sldId id="257" r:id="rId3"/>
    <p:sldId id="282" r:id="rId4"/>
    <p:sldId id="283" r:id="rId5"/>
    <p:sldId id="284" r:id="rId6"/>
    <p:sldId id="286" r:id="rId7"/>
    <p:sldId id="287" r:id="rId8"/>
    <p:sldId id="288" r:id="rId9"/>
    <p:sldId id="290" r:id="rId10"/>
    <p:sldId id="291" r:id="rId11"/>
    <p:sldId id="289" r:id="rId12"/>
    <p:sldId id="292" r:id="rId13"/>
    <p:sldId id="293" r:id="rId14"/>
    <p:sldId id="294" r:id="rId15"/>
    <p:sldId id="285" r:id="rId16"/>
    <p:sldId id="295" r:id="rId17"/>
    <p:sldId id="296" r:id="rId18"/>
    <p:sldId id="297" r:id="rId19"/>
    <p:sldId id="299" r:id="rId20"/>
    <p:sldId id="298" r:id="rId21"/>
    <p:sldId id="300" r:id="rId22"/>
    <p:sldId id="301" r:id="rId23"/>
    <p:sldId id="302" r:id="rId24"/>
    <p:sldId id="303" r:id="rId25"/>
    <p:sldId id="304" r:id="rId26"/>
    <p:sldId id="306" r:id="rId27"/>
    <p:sldId id="307" r:id="rId28"/>
    <p:sldId id="309" r:id="rId29"/>
    <p:sldId id="308" r:id="rId30"/>
    <p:sldId id="310" r:id="rId31"/>
    <p:sldId id="312" r:id="rId32"/>
    <p:sldId id="311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277" r:id="rId42"/>
  </p:sldIdLst>
  <p:sldSz cx="12192000" cy="6858000"/>
  <p:notesSz cx="6858000" cy="9144000"/>
  <p:embeddedFontLst>
    <p:embeddedFont>
      <p:font typeface="Abril Fatface" panose="020B0604020202020204" charset="0"/>
      <p:regular r:id="rId44"/>
    </p:embeddedFont>
    <p:embeddedFont>
      <p:font typeface="Roboto Mono" panose="020B0604020202020204" charset="0"/>
      <p:regular r:id="rId45"/>
      <p:bold r:id="rId46"/>
      <p:italic r:id="rId47"/>
      <p:boldItalic r:id="rId48"/>
    </p:embeddedFont>
    <p:embeddedFont>
      <p:font typeface="Roboto Mono SemiBold" panose="020B060402020202020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Griffy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9391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907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78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04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925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330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131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63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4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901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347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500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080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81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233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25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035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995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139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586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9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479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850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267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784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68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837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988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993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956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87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975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18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74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220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454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11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77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095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22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3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4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>
            <a:spLocks noGrp="1"/>
          </p:cNvSpPr>
          <p:nvPr>
            <p:ph type="title" hasCustomPrompt="1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2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3" hasCustomPrompt="1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5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6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9" r:id="rId5"/>
    <p:sldLayoutId id="2147483660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980675" y="2168016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7200" dirty="0" smtClean="0">
                <a:solidFill>
                  <a:schemeClr val="accent1"/>
                </a:solidFill>
              </a:rPr>
              <a:t>&amp;%#?! Python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346385" y="2168016"/>
            <a:ext cx="7901796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7200" dirty="0"/>
              <a:t>Circuit Detector</a:t>
            </a:r>
          </a:p>
        </p:txBody>
      </p:sp>
    </p:spTree>
    <p:extLst>
      <p:ext uri="{BB962C8B-B14F-4D97-AF65-F5344CB8AC3E}">
        <p14:creationId xmlns:p14="http://schemas.microsoft.com/office/powerpoint/2010/main" val="357172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68" y="747263"/>
            <a:ext cx="9535064" cy="53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49" y="854015"/>
            <a:ext cx="9155502" cy="5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3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08" y="1140304"/>
            <a:ext cx="8137584" cy="45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5" y="926800"/>
            <a:ext cx="8896710" cy="50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2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79" y="1043257"/>
            <a:ext cx="8482642" cy="47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3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027208" y="2168016"/>
            <a:ext cx="854015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7200" dirty="0" smtClean="0"/>
              <a:t>Time Management</a:t>
            </a:r>
            <a:endParaRPr lang="en-US" sz="7200" dirty="0"/>
          </a:p>
        </p:txBody>
      </p:sp>
      <p:sp>
        <p:nvSpPr>
          <p:cNvPr id="6" name="Google Shape;380;p22"/>
          <p:cNvSpPr txBox="1">
            <a:spLocks/>
          </p:cNvSpPr>
          <p:nvPr/>
        </p:nvSpPr>
        <p:spPr>
          <a:xfrm>
            <a:off x="6297283" y="4925684"/>
            <a:ext cx="4175185" cy="79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 smtClean="0">
                <a:solidFill>
                  <a:schemeClr val="accent1"/>
                </a:solidFill>
              </a:rPr>
              <a:t>&amp;%#?! Python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977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1" y="69012"/>
            <a:ext cx="6564701" cy="3690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47" y="4128098"/>
            <a:ext cx="94678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476250"/>
            <a:ext cx="86677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31" y="316377"/>
            <a:ext cx="5118338" cy="62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1630392"/>
            <a:ext cx="5322600" cy="38055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1- Circuit Simulation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2- Circuit Detector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3- User Interface</a:t>
            </a:r>
            <a:endParaRPr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67" y="201691"/>
            <a:ext cx="8074325" cy="65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63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10" y="399011"/>
            <a:ext cx="7447474" cy="60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1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7" y="287955"/>
            <a:ext cx="8074325" cy="6570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11" y="2482936"/>
            <a:ext cx="8085826" cy="21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3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027208" y="2168016"/>
            <a:ext cx="854015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6000" dirty="0" smtClean="0"/>
              <a:t>Let’s Have some fun</a:t>
            </a:r>
            <a:endParaRPr lang="en-US" sz="6000" dirty="0"/>
          </a:p>
        </p:txBody>
      </p:sp>
      <p:sp>
        <p:nvSpPr>
          <p:cNvPr id="6" name="Google Shape;380;p22"/>
          <p:cNvSpPr txBox="1">
            <a:spLocks/>
          </p:cNvSpPr>
          <p:nvPr/>
        </p:nvSpPr>
        <p:spPr>
          <a:xfrm>
            <a:off x="6297283" y="4925684"/>
            <a:ext cx="4175185" cy="79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Roboto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 smtClean="0">
                <a:solidFill>
                  <a:schemeClr val="accent1"/>
                </a:solidFill>
              </a:rPr>
              <a:t>C &lt;3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764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" y="655608"/>
            <a:ext cx="9860948" cy="55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329"/>
            <a:ext cx="9513025" cy="5351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02" y="238095"/>
            <a:ext cx="8282687" cy="46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8" y="434680"/>
            <a:ext cx="10707818" cy="60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1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7" y="315404"/>
            <a:ext cx="11070566" cy="62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7" y="504645"/>
            <a:ext cx="10397706" cy="58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45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4" y="388189"/>
            <a:ext cx="10811772" cy="60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3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" dirty="0"/>
              <a:t>WHAT WE </a:t>
            </a:r>
            <a:r>
              <a:rPr lang="en" sz="6000" dirty="0">
                <a:solidFill>
                  <a:schemeClr val="accent3"/>
                </a:solidFill>
              </a:rPr>
              <a:t>NEEDED?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823493" y="2255000"/>
            <a:ext cx="4589253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Circuit mathematic solution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Command </a:t>
            </a:r>
            <a:r>
              <a:rPr lang="en-US" dirty="0"/>
              <a:t>line </a:t>
            </a:r>
            <a:r>
              <a:rPr lang="en-US" dirty="0" smtClean="0"/>
              <a:t>interface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GUI </a:t>
            </a:r>
            <a:r>
              <a:rPr lang="en-US" dirty="0"/>
              <a:t>with </a:t>
            </a:r>
            <a:r>
              <a:rPr lang="en-US" dirty="0" smtClean="0"/>
              <a:t>python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Machine learning (train data)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image processing</a:t>
            </a:r>
            <a:endParaRPr dirty="0"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438744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C </a:t>
            </a:r>
            <a:r>
              <a:rPr lang="en-US" dirty="0"/>
              <a:t>(memory </a:t>
            </a:r>
            <a:r>
              <a:rPr lang="en-US" dirty="0" smtClean="0"/>
              <a:t>management)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Python </a:t>
            </a:r>
            <a:r>
              <a:rPr lang="en-US" dirty="0"/>
              <a:t>(</a:t>
            </a:r>
            <a:r>
              <a:rPr lang="en-US" dirty="0" err="1"/>
              <a:t>Opp</a:t>
            </a:r>
            <a:r>
              <a:rPr lang="en-US" dirty="0"/>
              <a:t> &amp; </a:t>
            </a:r>
            <a:r>
              <a:rPr lang="en-US" dirty="0" smtClean="0"/>
              <a:t>modules)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Sheared </a:t>
            </a:r>
            <a:r>
              <a:rPr lang="en-US" dirty="0"/>
              <a:t>Libraries (DLL files</a:t>
            </a:r>
            <a:r>
              <a:rPr lang="en-US" dirty="0" smtClean="0"/>
              <a:t>)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 smtClean="0"/>
              <a:t>multiable</a:t>
            </a:r>
            <a:r>
              <a:rPr lang="en-US" dirty="0" smtClean="0"/>
              <a:t> process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Algorithms </a:t>
            </a:r>
            <a:r>
              <a:rPr lang="en-US" dirty="0"/>
              <a:t>like: DFS - Prefix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580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39" y="707366"/>
            <a:ext cx="9676922" cy="54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86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4" y="509498"/>
            <a:ext cx="10380452" cy="58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95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" y="151895"/>
            <a:ext cx="7543358" cy="4243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41" y="3040834"/>
            <a:ext cx="6582872" cy="37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5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1320"/>
            <a:ext cx="10259682" cy="57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61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2" y="931653"/>
            <a:ext cx="8879456" cy="49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75" y="858867"/>
            <a:ext cx="9138250" cy="51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5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3" y="320255"/>
            <a:ext cx="11053314" cy="62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4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85" y="805492"/>
            <a:ext cx="9328030" cy="5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27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29" y="519203"/>
            <a:ext cx="10466714" cy="58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31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57" y="1517171"/>
            <a:ext cx="9190006" cy="5169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" y="160127"/>
            <a:ext cx="8310114" cy="46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346385" y="2168016"/>
            <a:ext cx="7901796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7200" dirty="0"/>
              <a:t>User Interface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78611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2" y="659920"/>
            <a:ext cx="9845616" cy="55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4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448900" y="28620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https://github.com/zyadhany/Circuit_Simulator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26" y="1112808"/>
            <a:ext cx="8235348" cy="46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96" y="844309"/>
            <a:ext cx="9190008" cy="51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30" y="638893"/>
            <a:ext cx="9837948" cy="55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0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346385" y="2168016"/>
            <a:ext cx="7901796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7200" dirty="0"/>
              <a:t>Circuit Simulation</a:t>
            </a:r>
          </a:p>
        </p:txBody>
      </p:sp>
    </p:spTree>
    <p:extLst>
      <p:ext uri="{BB962C8B-B14F-4D97-AF65-F5344CB8AC3E}">
        <p14:creationId xmlns:p14="http://schemas.microsoft.com/office/powerpoint/2010/main" val="141208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1" t="59033" r="444" b="14301"/>
          <a:stretch/>
        </p:blipFill>
        <p:spPr>
          <a:xfrm>
            <a:off x="1526875" y="2510286"/>
            <a:ext cx="9316528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572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86</Words>
  <Application>Microsoft Office PowerPoint</Application>
  <PresentationFormat>Widescreen</PresentationFormat>
  <Paragraphs>35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Abril Fatface</vt:lpstr>
      <vt:lpstr>Roboto Mono</vt:lpstr>
      <vt:lpstr>Roboto Mono SemiBold</vt:lpstr>
      <vt:lpstr>Arial</vt:lpstr>
      <vt:lpstr>Roboto</vt:lpstr>
      <vt:lpstr>Aldrich</vt:lpstr>
      <vt:lpstr>Calibri</vt:lpstr>
      <vt:lpstr>Griffy</vt:lpstr>
      <vt:lpstr>SlidesMania</vt:lpstr>
      <vt:lpstr>&amp;%#?! Python</vt:lpstr>
      <vt:lpstr>PowerPoint Presentation</vt:lpstr>
      <vt:lpstr>WHAT WE NEEDED?</vt:lpstr>
      <vt:lpstr>User Interface</vt:lpstr>
      <vt:lpstr>PowerPoint Presentation</vt:lpstr>
      <vt:lpstr>PowerPoint Presentation</vt:lpstr>
      <vt:lpstr>PowerPoint Presentation</vt:lpstr>
      <vt:lpstr>Circuit Simulation</vt:lpstr>
      <vt:lpstr>PowerPoint Presentation</vt:lpstr>
      <vt:lpstr>Circuit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&amp;%#?! Python</dc:title>
  <cp:lastModifiedBy>Microsoft account</cp:lastModifiedBy>
  <cp:revision>7</cp:revision>
  <dcterms:modified xsi:type="dcterms:W3CDTF">2024-01-03T06:46:10Z</dcterms:modified>
</cp:coreProperties>
</file>